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89" r:id="rId11"/>
    <p:sldId id="283" r:id="rId12"/>
    <p:sldId id="284" r:id="rId13"/>
    <p:sldId id="285" r:id="rId14"/>
    <p:sldId id="290" r:id="rId15"/>
    <p:sldId id="296" r:id="rId16"/>
    <p:sldId id="294" r:id="rId17"/>
    <p:sldId id="297" r:id="rId18"/>
    <p:sldId id="292" r:id="rId19"/>
    <p:sldId id="291" r:id="rId20"/>
    <p:sldId id="293" r:id="rId21"/>
    <p:sldId id="295" r:id="rId22"/>
    <p:sldId id="286" r:id="rId23"/>
    <p:sldId id="301" r:id="rId24"/>
    <p:sldId id="287" r:id="rId25"/>
    <p:sldId id="288" r:id="rId26"/>
    <p:sldId id="302" r:id="rId27"/>
    <p:sldId id="305" r:id="rId28"/>
    <p:sldId id="306" r:id="rId29"/>
    <p:sldId id="307" r:id="rId30"/>
    <p:sldId id="299" r:id="rId31"/>
    <p:sldId id="303" r:id="rId32"/>
    <p:sldId id="304" r:id="rId33"/>
    <p:sldId id="300" r:id="rId34"/>
    <p:sldId id="311" r:id="rId35"/>
    <p:sldId id="264" r:id="rId36"/>
    <p:sldId id="275" r:id="rId37"/>
    <p:sldId id="278" r:id="rId38"/>
    <p:sldId id="279" r:id="rId39"/>
    <p:sldId id="258" r:id="rId40"/>
    <p:sldId id="313" r:id="rId41"/>
  </p:sldIdLst>
  <p:sldSz cx="9144000" cy="5143500" type="screen16x9"/>
  <p:notesSz cx="6858000" cy="9144000"/>
  <p:embeddedFontLst>
    <p:embeddedFont>
      <p:font typeface="Lexend" pitchFamily="2" charset="-94"/>
      <p:regular r:id="rId43"/>
      <p:bold r:id="rId44"/>
    </p:embeddedFont>
    <p:embeddedFont>
      <p:font typeface="Poppins" panose="00000500000000000000" pitchFamily="2" charset="-94"/>
      <p:regular r:id="rId45"/>
      <p:bold r:id="rId46"/>
      <p:italic r:id="rId47"/>
      <p:boldItalic r:id="rId48"/>
    </p:embeddedFont>
    <p:embeddedFont>
      <p:font typeface="Poppins Medium" panose="00000600000000000000" pitchFamily="2" charset="-94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execute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asynchronously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be used to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update cache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duplications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1597</Words>
  <Application>Microsoft Office PowerPoint</Application>
  <PresentationFormat>On-screen Show (16:9)</PresentationFormat>
  <Paragraphs>284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155</cp:revision>
  <dcterms:modified xsi:type="dcterms:W3CDTF">2024-10-05T11:14:12Z</dcterms:modified>
</cp:coreProperties>
</file>